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" ContentType="image/tif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"/>
  </p:notesMasterIdLst>
  <p:sldIdLst>
    <p:sldId id="270" r:id="rId2"/>
    <p:sldId id="271" r:id="rId3"/>
    <p:sldId id="275" r:id="rId4"/>
    <p:sldId id="276" r:id="rId5"/>
  </p:sldIdLst>
  <p:sldSz cx="9144000" cy="6858000" type="screen4x3"/>
  <p:notesSz cx="7019925" cy="9305925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12" d="100"/>
          <a:sy n="112" d="100"/>
        </p:scale>
        <p:origin x="-948" y="-1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1968" cy="465296"/>
          </a:xfrm>
          <a:prstGeom prst="rect">
            <a:avLst/>
          </a:prstGeom>
        </p:spPr>
        <p:txBody>
          <a:bodyPr vert="horz" lIns="93287" tIns="46644" rIns="93287" bIns="46644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6333" y="0"/>
            <a:ext cx="3041968" cy="465296"/>
          </a:xfrm>
          <a:prstGeom prst="rect">
            <a:avLst/>
          </a:prstGeom>
        </p:spPr>
        <p:txBody>
          <a:bodyPr vert="horz" lIns="93287" tIns="46644" rIns="93287" bIns="46644" rtlCol="0"/>
          <a:lstStyle>
            <a:lvl1pPr algn="r">
              <a:defRPr sz="1200"/>
            </a:lvl1pPr>
          </a:lstStyle>
          <a:p>
            <a:fld id="{8B4EBA7A-56E1-4937-B6A7-4CCE0E7AD144}" type="datetimeFigureOut">
              <a:rPr lang="en-US" smtClean="0"/>
              <a:t>11/6/2014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4275" y="698500"/>
            <a:ext cx="4651375" cy="34893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287" tIns="46644" rIns="93287" bIns="4664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993" y="4420315"/>
            <a:ext cx="5615940" cy="4187666"/>
          </a:xfrm>
          <a:prstGeom prst="rect">
            <a:avLst/>
          </a:prstGeom>
        </p:spPr>
        <p:txBody>
          <a:bodyPr vert="horz" lIns="93287" tIns="46644" rIns="93287" bIns="46644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39014"/>
            <a:ext cx="3041968" cy="465296"/>
          </a:xfrm>
          <a:prstGeom prst="rect">
            <a:avLst/>
          </a:prstGeom>
        </p:spPr>
        <p:txBody>
          <a:bodyPr vert="horz" lIns="93287" tIns="46644" rIns="93287" bIns="46644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6333" y="8839014"/>
            <a:ext cx="3041968" cy="465296"/>
          </a:xfrm>
          <a:prstGeom prst="rect">
            <a:avLst/>
          </a:prstGeom>
        </p:spPr>
        <p:txBody>
          <a:bodyPr vert="horz" lIns="93287" tIns="46644" rIns="93287" bIns="46644" rtlCol="0" anchor="b"/>
          <a:lstStyle>
            <a:lvl1pPr algn="r">
              <a:defRPr sz="1200"/>
            </a:lvl1pPr>
          </a:lstStyle>
          <a:p>
            <a:fld id="{FBDCEE2F-1E82-4629-B6CC-B0E3A96AD6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8484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4A245-C8BD-064D-B7C3-50DA7C8D409F}" type="datetimeFigureOut">
              <a:rPr lang="en-US" smtClean="0"/>
              <a:t>11/6/2014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12836-BDCB-B84F-8D2C-B6C5E25C47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9025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4A245-C8BD-064D-B7C3-50DA7C8D409F}" type="datetimeFigureOut">
              <a:rPr lang="en-US" smtClean="0"/>
              <a:t>11/6/2014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12836-BDCB-B84F-8D2C-B6C5E25C47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7484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4A245-C8BD-064D-B7C3-50DA7C8D409F}" type="datetimeFigureOut">
              <a:rPr lang="en-US" smtClean="0"/>
              <a:t>11/6/2014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12836-BDCB-B84F-8D2C-B6C5E25C47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6330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4A245-C8BD-064D-B7C3-50DA7C8D409F}" type="datetimeFigureOut">
              <a:rPr lang="en-US" smtClean="0"/>
              <a:t>11/6/2014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12836-BDCB-B84F-8D2C-B6C5E25C47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9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4A245-C8BD-064D-B7C3-50DA7C8D409F}" type="datetimeFigureOut">
              <a:rPr lang="en-US" smtClean="0"/>
              <a:t>11/6/2014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12836-BDCB-B84F-8D2C-B6C5E25C47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4615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4A245-C8BD-064D-B7C3-50DA7C8D409F}" type="datetimeFigureOut">
              <a:rPr lang="en-US" smtClean="0"/>
              <a:t>11/6/2014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12836-BDCB-B84F-8D2C-B6C5E25C47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5842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4A245-C8BD-064D-B7C3-50DA7C8D409F}" type="datetimeFigureOut">
              <a:rPr lang="en-US" smtClean="0"/>
              <a:t>11/6/2014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12836-BDCB-B84F-8D2C-B6C5E25C47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4186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4A245-C8BD-064D-B7C3-50DA7C8D409F}" type="datetimeFigureOut">
              <a:rPr lang="en-US" smtClean="0"/>
              <a:t>11/6/2014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12836-BDCB-B84F-8D2C-B6C5E25C47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0114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4A245-C8BD-064D-B7C3-50DA7C8D409F}" type="datetimeFigureOut">
              <a:rPr lang="en-US" smtClean="0"/>
              <a:t>11/6/2014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12836-BDCB-B84F-8D2C-B6C5E25C47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8229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4A245-C8BD-064D-B7C3-50DA7C8D409F}" type="datetimeFigureOut">
              <a:rPr lang="en-US" smtClean="0"/>
              <a:t>11/6/2014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12836-BDCB-B84F-8D2C-B6C5E25C47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7003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4A245-C8BD-064D-B7C3-50DA7C8D409F}" type="datetimeFigureOut">
              <a:rPr lang="en-US" smtClean="0"/>
              <a:t>11/6/2014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12836-BDCB-B84F-8D2C-B6C5E25C47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8297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04A245-C8BD-064D-B7C3-50DA7C8D409F}" type="datetimeFigureOut">
              <a:rPr lang="en-US" smtClean="0"/>
              <a:t>11/6/2014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C12836-BDCB-B84F-8D2C-B6C5E25C47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5182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738583" y="151884"/>
            <a:ext cx="1529405" cy="573492"/>
          </a:xfrm>
          <a:prstGeom prst="rect">
            <a:avLst/>
          </a:prstGeom>
          <a:solidFill>
            <a:srgbClr val="FFFF00"/>
          </a:solidFill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>
                <a:solidFill>
                  <a:schemeClr val="tx1"/>
                </a:solidFill>
              </a:rPr>
              <a:t>RANseq</a:t>
            </a:r>
            <a:r>
              <a:rPr lang="en-US" sz="1600" dirty="0" smtClean="0">
                <a:solidFill>
                  <a:schemeClr val="tx1"/>
                </a:solidFill>
              </a:rPr>
              <a:t> count </a:t>
            </a:r>
            <a:r>
              <a:rPr lang="en-US" sz="1600" dirty="0" err="1" smtClean="0">
                <a:solidFill>
                  <a:schemeClr val="tx1"/>
                </a:solidFill>
              </a:rPr>
              <a:t>datamatrix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398617" y="1178560"/>
            <a:ext cx="2203863" cy="643696"/>
          </a:xfrm>
          <a:prstGeom prst="rect">
            <a:avLst/>
          </a:prstGeom>
          <a:solidFill>
            <a:srgbClr val="FFFF00"/>
          </a:solidFill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Getting the between profile correlation (CYs)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" name="Down Arrow 1"/>
          <p:cNvSpPr/>
          <p:nvPr/>
        </p:nvSpPr>
        <p:spPr>
          <a:xfrm>
            <a:off x="3291839" y="741680"/>
            <a:ext cx="396241" cy="436880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248131" y="2255080"/>
            <a:ext cx="2493817" cy="573492"/>
          </a:xfrm>
          <a:prstGeom prst="rect">
            <a:avLst/>
          </a:prstGeom>
          <a:solidFill>
            <a:srgbClr val="FFFF00"/>
          </a:solidFill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Extract significant patterns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846320" y="725376"/>
            <a:ext cx="2692400" cy="1306184"/>
          </a:xfrm>
          <a:prstGeom prst="rect">
            <a:avLst/>
          </a:prstGeom>
          <a:solidFill>
            <a:srgbClr val="FFFF00"/>
          </a:solidFill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Pre-defined parameter set:</a:t>
            </a:r>
          </a:p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Cluster size &gt; 5</a:t>
            </a:r>
          </a:p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Correlation &gt; 0.95,</a:t>
            </a:r>
          </a:p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Dispersion range {5</a:t>
            </a:r>
            <a:r>
              <a:rPr lang="en-US" sz="1600" baseline="30000" dirty="0" smtClean="0">
                <a:solidFill>
                  <a:schemeClr val="tx1"/>
                </a:solidFill>
              </a:rPr>
              <a:t>th</a:t>
            </a:r>
            <a:r>
              <a:rPr lang="en-US" sz="1600" dirty="0" smtClean="0">
                <a:solidFill>
                  <a:schemeClr val="tx1"/>
                </a:solidFill>
              </a:rPr>
              <a:t>, 95</a:t>
            </a:r>
            <a:r>
              <a:rPr lang="en-US" sz="1600" baseline="30000" dirty="0" smtClean="0">
                <a:solidFill>
                  <a:schemeClr val="tx1"/>
                </a:solidFill>
              </a:rPr>
              <a:t>th</a:t>
            </a:r>
            <a:r>
              <a:rPr lang="en-US" sz="1600" dirty="0" smtClean="0">
                <a:solidFill>
                  <a:schemeClr val="tx1"/>
                </a:solidFill>
              </a:rPr>
              <a:t> </a:t>
            </a:r>
            <a:r>
              <a:rPr lang="en-US" sz="1600" dirty="0" err="1" smtClean="0">
                <a:solidFill>
                  <a:schemeClr val="tx1"/>
                </a:solidFill>
              </a:rPr>
              <a:t>pct</a:t>
            </a:r>
            <a:r>
              <a:rPr lang="en-US" sz="1600" dirty="0" smtClean="0">
                <a:solidFill>
                  <a:schemeClr val="tx1"/>
                </a:solidFill>
              </a:rPr>
              <a:t>}</a:t>
            </a:r>
          </a:p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Pattern correlation score,</a:t>
            </a:r>
          </a:p>
        </p:txBody>
      </p:sp>
      <p:sp>
        <p:nvSpPr>
          <p:cNvPr id="3" name="Bent Arrow 2"/>
          <p:cNvSpPr/>
          <p:nvPr/>
        </p:nvSpPr>
        <p:spPr>
          <a:xfrm rot="10800000">
            <a:off x="4767776" y="2031560"/>
            <a:ext cx="1496292" cy="676478"/>
          </a:xfrm>
          <a:prstGeom prst="ben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237971" y="3277438"/>
            <a:ext cx="2493817" cy="573492"/>
          </a:xfrm>
          <a:prstGeom prst="rect">
            <a:avLst/>
          </a:prstGeom>
          <a:solidFill>
            <a:srgbClr val="FFFF00"/>
          </a:solidFill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Categorize profiles to patterns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232890" y="4308130"/>
            <a:ext cx="2483656" cy="770484"/>
          </a:xfrm>
          <a:prstGeom prst="rect">
            <a:avLst/>
          </a:prstGeom>
          <a:solidFill>
            <a:srgbClr val="FFFF00"/>
          </a:solidFill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Produce pattern assessment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4" name="Down Arrow 13"/>
          <p:cNvSpPr/>
          <p:nvPr/>
        </p:nvSpPr>
        <p:spPr>
          <a:xfrm>
            <a:off x="3286759" y="1833440"/>
            <a:ext cx="396241" cy="436880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Down Arrow 14"/>
          <p:cNvSpPr/>
          <p:nvPr/>
        </p:nvSpPr>
        <p:spPr>
          <a:xfrm>
            <a:off x="3281679" y="2840558"/>
            <a:ext cx="396241" cy="436880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own Arrow 15"/>
          <p:cNvSpPr/>
          <p:nvPr/>
        </p:nvSpPr>
        <p:spPr>
          <a:xfrm>
            <a:off x="3276598" y="3871250"/>
            <a:ext cx="396241" cy="436880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2815965" y="5542099"/>
            <a:ext cx="1452023" cy="541406"/>
          </a:xfrm>
          <a:prstGeom prst="rect">
            <a:avLst/>
          </a:prstGeom>
          <a:solidFill>
            <a:srgbClr val="FFFF00"/>
          </a:solidFill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Report patterns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1" name="Down Arrow 20"/>
          <p:cNvSpPr/>
          <p:nvPr/>
        </p:nvSpPr>
        <p:spPr>
          <a:xfrm>
            <a:off x="3305164" y="5078904"/>
            <a:ext cx="396241" cy="436880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5486400" y="4313500"/>
            <a:ext cx="3342640" cy="797269"/>
          </a:xfrm>
          <a:prstGeom prst="rect">
            <a:avLst/>
          </a:prstGeom>
          <a:solidFill>
            <a:srgbClr val="FFFF00"/>
          </a:solidFill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P-value associated with each pattern</a:t>
            </a:r>
          </a:p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Normalized mutual information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0" y="-3087"/>
            <a:ext cx="12250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Figure 1</a:t>
            </a:r>
          </a:p>
          <a:p>
            <a:r>
              <a:rPr lang="en-US" dirty="0" smtClean="0"/>
              <a:t>Li &amp; Bushel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50084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4" y="343538"/>
            <a:ext cx="3911601" cy="293370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-3087"/>
            <a:ext cx="12250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Figure </a:t>
            </a:r>
            <a:r>
              <a:rPr lang="en-US" dirty="0" smtClean="0"/>
              <a:t>2</a:t>
            </a:r>
            <a:endParaRPr lang="en-US" dirty="0" smtClean="0"/>
          </a:p>
          <a:p>
            <a:r>
              <a:rPr lang="en-US" dirty="0" smtClean="0"/>
              <a:t>Li &amp; Bushel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5839" y="3353442"/>
            <a:ext cx="4684888" cy="351366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9803" y="118534"/>
            <a:ext cx="3736959" cy="30304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97" y="3225191"/>
            <a:ext cx="4530458" cy="338274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184404" y="2964322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A</a:t>
            </a:r>
            <a:endParaRPr lang="en-U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2261798" y="6417740"/>
            <a:ext cx="31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B</a:t>
            </a:r>
            <a:endParaRPr lang="en-US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6768283" y="2984110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</a:t>
            </a:r>
            <a:endParaRPr lang="en-US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6911111" y="6500802"/>
            <a:ext cx="330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D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8565376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0598"/>
            <a:ext cx="9144000" cy="6296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1964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233362"/>
            <a:ext cx="6400800" cy="639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0349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4102</TotalTime>
  <Words>69</Words>
  <Application>Microsoft Office PowerPoint</Application>
  <PresentationFormat>On-screen Show (4:3)</PresentationFormat>
  <Paragraphs>21</Paragraphs>
  <Slides>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5" baseType="lpstr"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>NIEHS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Mixture of Gaussian distribution</dc:title>
  <dc:creator>Jianying Li</dc:creator>
  <cp:lastModifiedBy>sysprep</cp:lastModifiedBy>
  <cp:revision>62</cp:revision>
  <cp:lastPrinted>2014-10-20T18:17:50Z</cp:lastPrinted>
  <dcterms:created xsi:type="dcterms:W3CDTF">2013-10-21T21:29:44Z</dcterms:created>
  <dcterms:modified xsi:type="dcterms:W3CDTF">2014-11-06T20:00:02Z</dcterms:modified>
</cp:coreProperties>
</file>